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8" r:id="rId5"/>
    <p:sldId id="258" r:id="rId6"/>
    <p:sldId id="260" r:id="rId7"/>
    <p:sldId id="261" r:id="rId8"/>
    <p:sldId id="262" r:id="rId9"/>
    <p:sldId id="263" r:id="rId10"/>
    <p:sldId id="264" r:id="rId11"/>
    <p:sldId id="267" r:id="rId12"/>
    <p:sldId id="269" r:id="rId13"/>
    <p:sldId id="266" r:id="rId14"/>
    <p:sldId id="272" r:id="rId15"/>
    <p:sldId id="271" r:id="rId16"/>
    <p:sldId id="274" r:id="rId17"/>
    <p:sldId id="273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1341E-74A3-48E8-9123-AC52D1DD3A79}" v="4" dt="2025-02-21T14:36:22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a Ramírez" userId="9a902e09a4ef8da3" providerId="LiveId" clId="{9651341E-74A3-48E8-9123-AC52D1DD3A79}"/>
    <pc:docChg chg="custSel addSld delSld modSld sldOrd">
      <pc:chgData name="Alba Ramírez" userId="9a902e09a4ef8da3" providerId="LiveId" clId="{9651341E-74A3-48E8-9123-AC52D1DD3A79}" dt="2025-02-21T14:36:22.905" v="593"/>
      <pc:docMkLst>
        <pc:docMk/>
      </pc:docMkLst>
      <pc:sldChg chg="del">
        <pc:chgData name="Alba Ramírez" userId="9a902e09a4ef8da3" providerId="LiveId" clId="{9651341E-74A3-48E8-9123-AC52D1DD3A79}" dt="2025-02-21T14:27:08.376" v="428" actId="47"/>
        <pc:sldMkLst>
          <pc:docMk/>
          <pc:sldMk cId="2651946052" sldId="265"/>
        </pc:sldMkLst>
      </pc:sldChg>
      <pc:sldChg chg="addSp delSp modSp mod">
        <pc:chgData name="Alba Ramírez" userId="9a902e09a4ef8da3" providerId="LiveId" clId="{9651341E-74A3-48E8-9123-AC52D1DD3A79}" dt="2025-02-21T14:28:34.055" v="434" actId="14100"/>
        <pc:sldMkLst>
          <pc:docMk/>
          <pc:sldMk cId="2446902807" sldId="266"/>
        </pc:sldMkLst>
        <pc:picChg chg="add mod modCrop">
          <ac:chgData name="Alba Ramírez" userId="9a902e09a4ef8da3" providerId="LiveId" clId="{9651341E-74A3-48E8-9123-AC52D1DD3A79}" dt="2025-02-21T14:28:34.055" v="434" actId="14100"/>
          <ac:picMkLst>
            <pc:docMk/>
            <pc:sldMk cId="2446902807" sldId="266"/>
            <ac:picMk id="5" creationId="{822DD8D5-5838-5A19-F628-A434046A6EB5}"/>
          </ac:picMkLst>
        </pc:picChg>
        <pc:picChg chg="del">
          <ac:chgData name="Alba Ramírez" userId="9a902e09a4ef8da3" providerId="LiveId" clId="{9651341E-74A3-48E8-9123-AC52D1DD3A79}" dt="2025-02-21T14:28:22.190" v="429" actId="478"/>
          <ac:picMkLst>
            <pc:docMk/>
            <pc:sldMk cId="2446902807" sldId="266"/>
            <ac:picMk id="7" creationId="{DC3AE66C-E067-C679-0D52-2EE9A0EB3A54}"/>
          </ac:picMkLst>
        </pc:picChg>
      </pc:sldChg>
      <pc:sldChg chg="modSp mod">
        <pc:chgData name="Alba Ramírez" userId="9a902e09a4ef8da3" providerId="LiveId" clId="{9651341E-74A3-48E8-9123-AC52D1DD3A79}" dt="2025-02-21T14:26:57.529" v="427" actId="20577"/>
        <pc:sldMkLst>
          <pc:docMk/>
          <pc:sldMk cId="1510276877" sldId="267"/>
        </pc:sldMkLst>
        <pc:spChg chg="mod">
          <ac:chgData name="Alba Ramírez" userId="9a902e09a4ef8da3" providerId="LiveId" clId="{9651341E-74A3-48E8-9123-AC52D1DD3A79}" dt="2025-02-21T14:26:57.529" v="427" actId="20577"/>
          <ac:spMkLst>
            <pc:docMk/>
            <pc:sldMk cId="1510276877" sldId="267"/>
            <ac:spMk id="4" creationId="{4F03CAA3-2F82-4705-725C-265B7C95820D}"/>
          </ac:spMkLst>
        </pc:spChg>
      </pc:sldChg>
      <pc:sldChg chg="addSp delSp modSp add mod ord">
        <pc:chgData name="Alba Ramírez" userId="9a902e09a4ef8da3" providerId="LiveId" clId="{9651341E-74A3-48E8-9123-AC52D1DD3A79}" dt="2025-02-20T23:34:19.202" v="29" actId="1076"/>
        <pc:sldMkLst>
          <pc:docMk/>
          <pc:sldMk cId="214884131" sldId="268"/>
        </pc:sldMkLst>
        <pc:spChg chg="add mod">
          <ac:chgData name="Alba Ramírez" userId="9a902e09a4ef8da3" providerId="LiveId" clId="{9651341E-74A3-48E8-9123-AC52D1DD3A79}" dt="2025-02-20T23:34:19.202" v="29" actId="1076"/>
          <ac:spMkLst>
            <pc:docMk/>
            <pc:sldMk cId="214884131" sldId="268"/>
            <ac:spMk id="2" creationId="{B90CD56E-9F1D-92ED-E47C-526DFC158017}"/>
          </ac:spMkLst>
        </pc:spChg>
        <pc:picChg chg="del">
          <ac:chgData name="Alba Ramírez" userId="9a902e09a4ef8da3" providerId="LiveId" clId="{9651341E-74A3-48E8-9123-AC52D1DD3A79}" dt="2025-02-20T23:33:58.302" v="3" actId="478"/>
          <ac:picMkLst>
            <pc:docMk/>
            <pc:sldMk cId="214884131" sldId="268"/>
            <ac:picMk id="7" creationId="{BF948E0F-2995-6083-F2AA-280D89CA113C}"/>
          </ac:picMkLst>
        </pc:picChg>
      </pc:sldChg>
      <pc:sldChg chg="modSp add mod">
        <pc:chgData name="Alba Ramírez" userId="9a902e09a4ef8da3" providerId="LiveId" clId="{9651341E-74A3-48E8-9123-AC52D1DD3A79}" dt="2025-02-21T14:26:11.269" v="296" actId="20577"/>
        <pc:sldMkLst>
          <pc:docMk/>
          <pc:sldMk cId="2276694727" sldId="269"/>
        </pc:sldMkLst>
        <pc:spChg chg="mod">
          <ac:chgData name="Alba Ramírez" userId="9a902e09a4ef8da3" providerId="LiveId" clId="{9651341E-74A3-48E8-9123-AC52D1DD3A79}" dt="2025-02-20T23:38:17.084" v="40" actId="20577"/>
          <ac:spMkLst>
            <pc:docMk/>
            <pc:sldMk cId="2276694727" sldId="269"/>
            <ac:spMk id="3" creationId="{61EDCBD9-E602-DA73-4BD3-542F1D083B15}"/>
          </ac:spMkLst>
        </pc:spChg>
        <pc:spChg chg="mod">
          <ac:chgData name="Alba Ramírez" userId="9a902e09a4ef8da3" providerId="LiveId" clId="{9651341E-74A3-48E8-9123-AC52D1DD3A79}" dt="2025-02-21T14:26:11.269" v="296" actId="20577"/>
          <ac:spMkLst>
            <pc:docMk/>
            <pc:sldMk cId="2276694727" sldId="269"/>
            <ac:spMk id="4" creationId="{EB78F3E5-DF43-0347-E9B3-0295533569F7}"/>
          </ac:spMkLst>
        </pc:spChg>
      </pc:sldChg>
      <pc:sldChg chg="modSp add mod ord">
        <pc:chgData name="Alba Ramírez" userId="9a902e09a4ef8da3" providerId="LiveId" clId="{9651341E-74A3-48E8-9123-AC52D1DD3A79}" dt="2025-02-21T14:25:40.650" v="216" actId="14100"/>
        <pc:sldMkLst>
          <pc:docMk/>
          <pc:sldMk cId="1531747875" sldId="270"/>
        </pc:sldMkLst>
        <pc:spChg chg="mod">
          <ac:chgData name="Alba Ramírez" userId="9a902e09a4ef8da3" providerId="LiveId" clId="{9651341E-74A3-48E8-9123-AC52D1DD3A79}" dt="2025-02-21T14:25:40.650" v="216" actId="14100"/>
          <ac:spMkLst>
            <pc:docMk/>
            <pc:sldMk cId="1531747875" sldId="270"/>
            <ac:spMk id="2" creationId="{3C0A35B8-15D1-8986-AF4E-8FAF91C62C5D}"/>
          </ac:spMkLst>
        </pc:spChg>
      </pc:sldChg>
      <pc:sldChg chg="addSp new mod">
        <pc:chgData name="Alba Ramírez" userId="9a902e09a4ef8da3" providerId="LiveId" clId="{9651341E-74A3-48E8-9123-AC52D1DD3A79}" dt="2025-02-21T14:29:28.938" v="436" actId="22"/>
        <pc:sldMkLst>
          <pc:docMk/>
          <pc:sldMk cId="943940902" sldId="271"/>
        </pc:sldMkLst>
        <pc:picChg chg="add">
          <ac:chgData name="Alba Ramírez" userId="9a902e09a4ef8da3" providerId="LiveId" clId="{9651341E-74A3-48E8-9123-AC52D1DD3A79}" dt="2025-02-21T14:29:28.938" v="436" actId="22"/>
          <ac:picMkLst>
            <pc:docMk/>
            <pc:sldMk cId="943940902" sldId="271"/>
            <ac:picMk id="5" creationId="{1D38AF25-7EF1-C791-D4DC-3D8E70F362BC}"/>
          </ac:picMkLst>
        </pc:picChg>
      </pc:sldChg>
      <pc:sldChg chg="addSp modSp new mod">
        <pc:chgData name="Alba Ramírez" userId="9a902e09a4ef8da3" providerId="LiveId" clId="{9651341E-74A3-48E8-9123-AC52D1DD3A79}" dt="2025-02-21T14:30:55.028" v="440" actId="14100"/>
        <pc:sldMkLst>
          <pc:docMk/>
          <pc:sldMk cId="2188651399" sldId="272"/>
        </pc:sldMkLst>
        <pc:picChg chg="add mod">
          <ac:chgData name="Alba Ramírez" userId="9a902e09a4ef8da3" providerId="LiveId" clId="{9651341E-74A3-48E8-9123-AC52D1DD3A79}" dt="2025-02-21T14:30:55.028" v="440" actId="14100"/>
          <ac:picMkLst>
            <pc:docMk/>
            <pc:sldMk cId="2188651399" sldId="272"/>
            <ac:picMk id="5" creationId="{471F61CA-39CA-FC6B-85D0-1EE26591B8C7}"/>
          </ac:picMkLst>
        </pc:picChg>
      </pc:sldChg>
      <pc:sldChg chg="modSp add mod ord modAnim">
        <pc:chgData name="Alba Ramírez" userId="9a902e09a4ef8da3" providerId="LiveId" clId="{9651341E-74A3-48E8-9123-AC52D1DD3A79}" dt="2025-02-21T14:36:22.905" v="593"/>
        <pc:sldMkLst>
          <pc:docMk/>
          <pc:sldMk cId="337062818" sldId="273"/>
        </pc:sldMkLst>
        <pc:spChg chg="mod">
          <ac:chgData name="Alba Ramírez" userId="9a902e09a4ef8da3" providerId="LiveId" clId="{9651341E-74A3-48E8-9123-AC52D1DD3A79}" dt="2025-02-21T14:35:23.701" v="450" actId="20577"/>
          <ac:spMkLst>
            <pc:docMk/>
            <pc:sldMk cId="337062818" sldId="273"/>
            <ac:spMk id="3" creationId="{90F78F6A-3599-6235-A6C4-7D403AC2403C}"/>
          </ac:spMkLst>
        </pc:spChg>
        <pc:spChg chg="mod">
          <ac:chgData name="Alba Ramírez" userId="9a902e09a4ef8da3" providerId="LiveId" clId="{9651341E-74A3-48E8-9123-AC52D1DD3A79}" dt="2025-02-21T14:36:16.296" v="591" actId="403"/>
          <ac:spMkLst>
            <pc:docMk/>
            <pc:sldMk cId="337062818" sldId="273"/>
            <ac:spMk id="4" creationId="{18258952-A7A6-A0BD-3F5A-3D5D1EA630E5}"/>
          </ac:spMkLst>
        </pc:spChg>
      </pc:sldChg>
      <pc:sldChg chg="modSp add mod">
        <pc:chgData name="Alba Ramírez" userId="9a902e09a4ef8da3" providerId="LiveId" clId="{9651341E-74A3-48E8-9123-AC52D1DD3A79}" dt="2025-02-21T14:35:41.732" v="471" actId="14100"/>
        <pc:sldMkLst>
          <pc:docMk/>
          <pc:sldMk cId="3963858109" sldId="274"/>
        </pc:sldMkLst>
        <pc:spChg chg="mod">
          <ac:chgData name="Alba Ramírez" userId="9a902e09a4ef8da3" providerId="LiveId" clId="{9651341E-74A3-48E8-9123-AC52D1DD3A79}" dt="2025-02-21T14:35:41.732" v="471" actId="14100"/>
          <ac:spMkLst>
            <pc:docMk/>
            <pc:sldMk cId="3963858109" sldId="274"/>
            <ac:spMk id="2" creationId="{A9882390-CD6C-F7C2-6E8E-AF6A9DC4C2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2A21D-233E-AEE8-5788-A3313A6FF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7B9D00-3CA3-2103-02D6-323C5E6A2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BB4D1A-F12A-5D0D-E13D-EF2A1251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1B5AA2-BF95-6697-A04C-D9CEC5FB6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4D46A2-ECCA-4CC1-525B-49DB63004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923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88F6D-7BF6-91E6-DF1C-C0E4C6E1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10C2FE-35EE-3D12-6AE3-521195818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F9F367-F8DE-42CA-527C-25B9C454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1E048-F346-F2DD-ACA7-60AAC778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9B3ABB-B985-96CC-0D12-92D69B07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04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B7A60-EF66-3100-1C54-FA7FD502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1DBC61-79F0-9F6A-254B-B745AE5D7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C9C4AE-DE83-E1B5-6012-C1B01EEE7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B872B7-14EE-55AC-83FC-1641A4862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07F0CE-F9F8-4119-0FE8-3D9835D71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13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D7B310-0B20-6906-FCB9-3C37D442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312977-7109-D4C7-2D0D-82C6BF3CF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EEB2FC-5C93-DBEC-5850-7FF11C341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49B079-AA62-4E55-6209-3020E6EEC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B4A248-0B35-DA40-0D9A-C27A1E1C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4D1989-C3E5-AD61-4738-9C46C7E1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93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B44F2-0EB0-7DFA-95D3-95B724C13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602ACC-4127-39DE-C317-49204942D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A3645C-3774-A4D2-40B8-85EA8D63B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44EA55-B17B-2CF3-0A7C-CC2ADDC8C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E268DE-2075-2646-3CA9-C9F34E0C4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EB2EC5-5DF5-5E09-4815-AC3B80A6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FC8772-DBB6-7305-045B-374298E6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035407E-59C4-94E4-1BA1-8772AB7A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820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9EDF0-7F0C-3A2D-B998-8C59EEBC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9E299A-7EA1-58E4-4C32-F53590B23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C7C3C15-A5F9-A54F-30E0-378F53F1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7FA007-2181-6622-F19F-D2398CBA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63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64D54BF-3171-4323-4713-8207C299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C5BF77-E930-07C4-7439-A1CF15EA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476741-46F1-EE0E-17B1-816B063F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42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5D2CB-4574-7317-7C0E-6111CA56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65B7D4-6C2B-053C-2B7F-5B2A3BA41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879C88-B38F-0C53-5E6B-A2FD3FDFE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047BC2-ACA2-6BFC-EE8A-4149D74E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4132B5-9380-C51E-DC89-34B77EC1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4AC498-A811-16FA-CEA9-4BB56E67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E5F94-CE86-65DC-850F-E893D5677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E0EB8FD-6F12-EE97-FD58-879BBD7FA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7AA38B-FCD7-22AB-9C33-880FC48B1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D3EBEE-DABE-680E-6C62-9E75D460D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2DCECA-8385-EA22-1500-D8154645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26FD61-B046-E0C0-C62A-1318A7BD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44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9D303-3FEA-73BE-E52A-45D675ED4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E751F2-1146-CB82-5E5A-A33A6FDC7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A46B49-81B0-8AE9-8932-E7B08333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E77C59-4577-CE9F-6448-1EFDA81B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FF61FA-EE28-B6A2-D8DB-D9103442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841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178D23-2D04-95B4-95AB-96171FF17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15F618-028C-E9F0-F619-CFD281B5E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730E67-FE56-7518-689A-31AF17B13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80B2F6-9CA0-DEC3-43D6-7B43C8FDF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F08460-EF89-022C-589D-F31A41183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8944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68426FF-934D-C92E-4903-800DAE693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B77811-0C27-007A-0326-A1FF6D1CA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7AA01C-91DD-6BE1-445B-A231167682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913573-2028-4044-8C7F-051F1F5AE88C}" type="datetimeFigureOut">
              <a:rPr lang="es-ES" smtClean="0"/>
              <a:t>21/02/2025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CB3F8D-9A03-F841-7110-CB7889F8D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F1E05F-43D2-F406-8132-F75CFD64C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C56BC8-91BD-4F5E-9C7B-5BAD13C021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036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CADFF-2FEF-CE28-148F-7B953357B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3523AA-1796-D044-00CB-4B622325D7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7062988B-CD62-8705-A8D1-973F329F5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699" y="0"/>
            <a:ext cx="1270540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7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8B10E3-D8F6-099F-B649-B929EE53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Texto&#10;&#10;El contenido generado por IA puede ser incorrecto.">
            <a:extLst>
              <a:ext uri="{FF2B5EF4-FFF2-40B4-BE49-F238E27FC236}">
                <a16:creationId xmlns:a16="http://schemas.microsoft.com/office/drawing/2014/main" id="{66F8FF06-4149-3ABF-7B30-EE9073944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67" y="-20256"/>
            <a:ext cx="12742934" cy="6878256"/>
          </a:xfrm>
        </p:spPr>
      </p:pic>
    </p:spTree>
    <p:extLst>
      <p:ext uri="{BB962C8B-B14F-4D97-AF65-F5344CB8AC3E}">
        <p14:creationId xmlns:p14="http://schemas.microsoft.com/office/powerpoint/2010/main" val="215550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FEA1C-9F88-43E2-AC40-C63788AA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69176608-D87A-9FC6-082C-9A64E760F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C0A35B8-15D1-8986-AF4E-8FAF91C62C5D}"/>
              </a:ext>
            </a:extLst>
          </p:cNvPr>
          <p:cNvSpPr txBox="1"/>
          <p:nvPr/>
        </p:nvSpPr>
        <p:spPr>
          <a:xfrm>
            <a:off x="1531420" y="2260518"/>
            <a:ext cx="9160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800" b="1" dirty="0"/>
              <a:t>GRUPOS</a:t>
            </a:r>
          </a:p>
        </p:txBody>
      </p:sp>
    </p:spTree>
    <p:extLst>
      <p:ext uri="{BB962C8B-B14F-4D97-AF65-F5344CB8AC3E}">
        <p14:creationId xmlns:p14="http://schemas.microsoft.com/office/powerpoint/2010/main" val="1531747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DB828-DF9D-6F8A-C6C4-3206B25F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2EDC1461-FDEC-9038-9864-30CE4A928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90CD56E-9F1D-92ED-E47C-526DFC158017}"/>
              </a:ext>
            </a:extLst>
          </p:cNvPr>
          <p:cNvSpPr txBox="1"/>
          <p:nvPr/>
        </p:nvSpPr>
        <p:spPr>
          <a:xfrm>
            <a:off x="3217762" y="2260518"/>
            <a:ext cx="57873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800" b="1" dirty="0"/>
              <a:t>RETOS</a:t>
            </a:r>
          </a:p>
        </p:txBody>
      </p:sp>
    </p:spTree>
    <p:extLst>
      <p:ext uri="{BB962C8B-B14F-4D97-AF65-F5344CB8AC3E}">
        <p14:creationId xmlns:p14="http://schemas.microsoft.com/office/powerpoint/2010/main" val="21488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8B118B70-4DC6-2827-3E1B-94F7E3AD8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09A9507-CC24-8271-55EF-B09711C7A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89" y="792772"/>
            <a:ext cx="10628821" cy="527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6CA7-A94E-8BC4-4399-BB9C8AB49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820A9-5A90-2F50-BC01-11D35079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51D67ABE-E4CC-F51F-411B-5D97654C8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21EFCB4-D4F1-F6E6-006B-D170AE805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0523" y="1047508"/>
            <a:ext cx="10450954" cy="476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1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12EC0-B916-D95B-6A1F-E970EBA2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A85C0-18EA-A447-2E93-EB0582C9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018B074B-F0FD-5C25-5B70-F9B6E6E5D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585B88-4679-8278-A743-2E011E71A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027906"/>
            <a:ext cx="10531192" cy="49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1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0704B-DCDC-47E2-5474-0A6291A9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67A9C-8C04-3FE7-CCDB-B030AB62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C43C161E-BC9E-33F5-BA85-866E728D0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A17CDD2-1089-D9EE-1C87-087F3E4E8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713845"/>
            <a:ext cx="10354519" cy="543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7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4E9D0-304D-6D09-FDA3-F887BEC1E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72891D-E3CB-E922-7F11-6CFBACDF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5A5AE070-328B-6C63-FED1-EEBADB3F2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BA1BC16-A19A-A61A-4648-A767043CD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230367"/>
            <a:ext cx="10412392" cy="439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32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E3AA2-B1C7-A5A8-FAB2-D5807C98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D3B04-47DA-7B5D-166F-F9D0B3A9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A8407F64-22E9-A8DC-E7E8-8A2632265B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F03EFD1-4FFF-D500-4CD4-7A4CE26F4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760" y="1367586"/>
            <a:ext cx="9918499" cy="412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5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5CB01-0599-D4DA-2951-DAF39196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B708C318-AD9F-8D5C-3710-9628E16E6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E6EF010A-9CBE-BFC7-44AC-7F9DC5AF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Puntos importantes a considerar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03CAA3-2F82-4705-725C-265B7C95820D}"/>
              </a:ext>
            </a:extLst>
          </p:cNvPr>
          <p:cNvSpPr txBox="1"/>
          <p:nvPr/>
        </p:nvSpPr>
        <p:spPr>
          <a:xfrm>
            <a:off x="1608881" y="2055813"/>
            <a:ext cx="98616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Buscar la excelencia, no la suficiencia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Realista, realizable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Replicable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Priorizar la comunicación clara y efectiva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Definición clara del problema y la solución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Evaluar el estado actual o proyectos existentes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Esbozar el plan de desarrollo y comunicación</a:t>
            </a:r>
          </a:p>
        </p:txBody>
      </p:sp>
    </p:spTree>
    <p:extLst>
      <p:ext uri="{BB962C8B-B14F-4D97-AF65-F5344CB8AC3E}">
        <p14:creationId xmlns:p14="http://schemas.microsoft.com/office/powerpoint/2010/main" val="1510276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1F5DD-FFA4-1E39-A051-C7244958A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1C50AAC8-F34C-C965-215A-489774C48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61EDCBD9-E602-DA73-4BD3-542F1D08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IMPORTANTE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78F3E5-DF43-0347-E9B3-0295533569F7}"/>
              </a:ext>
            </a:extLst>
          </p:cNvPr>
          <p:cNvSpPr txBox="1"/>
          <p:nvPr/>
        </p:nvSpPr>
        <p:spPr>
          <a:xfrm>
            <a:off x="1608881" y="2055813"/>
            <a:ext cx="98616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Dar un nombre al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Utilizar la plantilla para presentaciones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Integrar todos los conceptos vistos en la formación en las propuestas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/>
              <a:t>Duración de la presentación: 5 minutos </a:t>
            </a:r>
          </a:p>
        </p:txBody>
      </p:sp>
    </p:spTree>
    <p:extLst>
      <p:ext uri="{BB962C8B-B14F-4D97-AF65-F5344CB8AC3E}">
        <p14:creationId xmlns:p14="http://schemas.microsoft.com/office/powerpoint/2010/main" val="2276694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96225-933D-0866-46F1-46F82542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0E0871-DFC7-4DBC-3313-7F92100D4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2DD8D5-5838-5A19-F628-A434046A6E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/>
          <a:stretch/>
        </p:blipFill>
        <p:spPr>
          <a:xfrm>
            <a:off x="-1" y="-23813"/>
            <a:ext cx="12234333" cy="68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02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9A64E-3256-1AFC-02BB-4DC56EB5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191266-60B0-80CB-CA0B-50E0E57AA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1F61CA-39CA-FC6B-85D0-1EE26591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544" y="149020"/>
            <a:ext cx="4550830" cy="654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51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3CE86-4158-B1E0-A454-62951089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7D6E9-1935-5E00-2DC9-E48B0D392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38AF25-7EF1-C791-D4DC-3D8E70F36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98" y="0"/>
            <a:ext cx="98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0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A5D4B-3EC4-C1DE-E303-F67D8132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90138B0E-E289-F84B-67B7-E32587F6C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0"/>
            <a:ext cx="12273023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9882390-CD6C-F7C2-6E8E-AF6A9DC4C226}"/>
              </a:ext>
            </a:extLst>
          </p:cNvPr>
          <p:cNvSpPr txBox="1"/>
          <p:nvPr/>
        </p:nvSpPr>
        <p:spPr>
          <a:xfrm>
            <a:off x="1983596" y="2260518"/>
            <a:ext cx="82556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800" b="1" dirty="0"/>
              <a:t>PREMIOS</a:t>
            </a:r>
          </a:p>
        </p:txBody>
      </p:sp>
    </p:spTree>
    <p:extLst>
      <p:ext uri="{BB962C8B-B14F-4D97-AF65-F5344CB8AC3E}">
        <p14:creationId xmlns:p14="http://schemas.microsoft.com/office/powerpoint/2010/main" val="3963858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B5D9-3C3D-F2A8-226A-821B18B56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F901283-9271-9ECA-6293-ECCB76CF2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90F78F6A-3599-6235-A6C4-7D403AC2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PREMIOS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258952-A7A6-A0BD-3F5A-3D5D1EA630E5}"/>
              </a:ext>
            </a:extLst>
          </p:cNvPr>
          <p:cNvSpPr txBox="1"/>
          <p:nvPr/>
        </p:nvSpPr>
        <p:spPr>
          <a:xfrm>
            <a:off x="1608881" y="2055813"/>
            <a:ext cx="98616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dirty="0"/>
              <a:t>Tercer Premio: 300€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dirty="0"/>
              <a:t>Segundo Premio: 450€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dirty="0"/>
              <a:t>Primer Premio: 750€</a:t>
            </a:r>
          </a:p>
        </p:txBody>
      </p:sp>
    </p:spTree>
    <p:extLst>
      <p:ext uri="{BB962C8B-B14F-4D97-AF65-F5344CB8AC3E}">
        <p14:creationId xmlns:p14="http://schemas.microsoft.com/office/powerpoint/2010/main" val="33706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90</Words>
  <Application>Microsoft Office PowerPoint</Application>
  <PresentationFormat>Panorámica</PresentationFormat>
  <Paragraphs>20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Puntos importantes a considerar</vt:lpstr>
      <vt:lpstr>IMPORTANTE</vt:lpstr>
      <vt:lpstr>Presentación de PowerPoint</vt:lpstr>
      <vt:lpstr>Presentación de PowerPoint</vt:lpstr>
      <vt:lpstr>Presentación de PowerPoint</vt:lpstr>
      <vt:lpstr>Presentación de PowerPoint</vt:lpstr>
      <vt:lpstr>PREMIOS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ALBA RAMIREZ SAIZ</dc:creator>
  <cp:lastModifiedBy>ALBA RAMIREZ SAIZ</cp:lastModifiedBy>
  <cp:revision>1</cp:revision>
  <dcterms:created xsi:type="dcterms:W3CDTF">2025-02-20T23:14:07Z</dcterms:created>
  <dcterms:modified xsi:type="dcterms:W3CDTF">2025-02-21T14:36:28Z</dcterms:modified>
</cp:coreProperties>
</file>